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9" r:id="rId1"/>
  </p:sldMasterIdLst>
  <p:sldIdLst>
    <p:sldId id="346" r:id="rId2"/>
    <p:sldId id="351" r:id="rId3"/>
    <p:sldId id="359" r:id="rId4"/>
    <p:sldId id="352" r:id="rId5"/>
    <p:sldId id="362" r:id="rId6"/>
    <p:sldId id="363" r:id="rId7"/>
    <p:sldId id="353" r:id="rId8"/>
    <p:sldId id="354" r:id="rId9"/>
    <p:sldId id="355" r:id="rId10"/>
    <p:sldId id="356" r:id="rId11"/>
    <p:sldId id="364" r:id="rId12"/>
    <p:sldId id="357" r:id="rId13"/>
    <p:sldId id="360" r:id="rId14"/>
    <p:sldId id="361" r:id="rId15"/>
    <p:sldId id="3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70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7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1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9478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279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64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12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64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4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6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8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4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26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7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3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6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11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39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  <p:sldLayoutId id="2147484163" r:id="rId14"/>
    <p:sldLayoutId id="2147484164" r:id="rId15"/>
    <p:sldLayoutId id="2147484165" r:id="rId16"/>
    <p:sldLayoutId id="214748416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9.png" /><Relationship Id="rId4" Type="http://schemas.openxmlformats.org/officeDocument/2006/relationships/image" Target="../media/image18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66B7DE-B678-675D-AE04-7B3E5C5B0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5" y="1071027"/>
            <a:ext cx="6909479" cy="4724864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85D6C9-5891-F6F1-4BC9-0DDA54D2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1548536" y="640831"/>
            <a:ext cx="404812" cy="1573863"/>
          </a:xfrm>
        </p:spPr>
        <p:txBody>
          <a:bodyPr>
            <a:normAutofit/>
          </a:bodyPr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37594-82BA-5A8C-9D9A-AB119046B9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7" y="964984"/>
            <a:ext cx="3527367" cy="5283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Pertemuan</a:t>
            </a:r>
            <a:r>
              <a:rPr lang="en-US" sz="2800" dirty="0"/>
              <a:t> </a:t>
            </a:r>
            <a:r>
              <a:rPr lang="en-US" sz="2800" dirty="0" err="1"/>
              <a:t>keempat</a:t>
            </a:r>
            <a:r>
              <a:rPr lang="en-US" sz="2800" dirty="0"/>
              <a:t> 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Peran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serta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kita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dalam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menjaga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Kesehatan mental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dan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spiritual</a:t>
            </a:r>
            <a:endParaRPr lang="en-US" sz="3200" b="1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54892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03F33-2250-8F07-0824-5DCEE4FC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58755" y="618517"/>
            <a:ext cx="5517530" cy="821177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Peneguhan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wawasan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(2)</a:t>
            </a:r>
            <a:r>
              <a:rPr lang="en-US" dirty="0"/>
              <a:t>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03AEEE4-8710-15AD-0CFD-C0C6481BBFD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920493" y="2538138"/>
            <a:ext cx="1790700" cy="25527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6E5964-1CBC-235C-99C5-0AA350AF1244}"/>
              </a:ext>
            </a:extLst>
          </p:cNvPr>
          <p:cNvSpPr/>
          <p:nvPr/>
        </p:nvSpPr>
        <p:spPr>
          <a:xfrm>
            <a:off x="758756" y="5189929"/>
            <a:ext cx="10381360" cy="11517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Kita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pertama-tama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keakraban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yang sangat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sabda</a:t>
            </a:r>
            <a:r>
              <a:rPr lang="en-US" dirty="0"/>
              <a:t> Allah... Kita </a:t>
            </a:r>
            <a:r>
              <a:rPr lang="en-US" dirty="0" err="1"/>
              <a:t>hendaklah</a:t>
            </a:r>
            <a:r>
              <a:rPr lang="en-US" dirty="0"/>
              <a:t> </a:t>
            </a:r>
            <a:r>
              <a:rPr lang="en-US" dirty="0" err="1"/>
              <a:t>mendekati</a:t>
            </a:r>
            <a:r>
              <a:rPr lang="en-US" dirty="0"/>
              <a:t> </a:t>
            </a:r>
            <a:r>
              <a:rPr lang="en-US" dirty="0" err="1"/>
              <a:t>sabda</a:t>
            </a:r>
            <a:r>
              <a:rPr lang="en-US" dirty="0"/>
              <a:t> Allah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yang </a:t>
            </a:r>
            <a:r>
              <a:rPr lang="en-US" dirty="0" err="1"/>
              <a:t>sungguh-sungguh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dan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doa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sabda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mendalam</a:t>
            </a:r>
            <a:r>
              <a:rPr lang="en-US" dirty="0"/>
              <a:t> </a:t>
            </a:r>
            <a:r>
              <a:rPr lang="en-US" dirty="0" err="1"/>
              <a:t>meresapi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perasaannya</a:t>
            </a:r>
            <a:r>
              <a:rPr lang="en-US" dirty="0"/>
              <a:t>, dan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wawasan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padanya</a:t>
            </a:r>
            <a:r>
              <a:rPr lang="en-US" dirty="0"/>
              <a:t> (</a:t>
            </a:r>
            <a:r>
              <a:rPr lang="en-US" dirty="0" err="1"/>
              <a:t>bdk</a:t>
            </a:r>
            <a:r>
              <a:rPr lang="en-US" dirty="0"/>
              <a:t>. </a:t>
            </a:r>
            <a:r>
              <a:rPr lang="en-US" dirty="0" err="1"/>
              <a:t>Yohanes</a:t>
            </a:r>
            <a:r>
              <a:rPr lang="en-US" dirty="0"/>
              <a:t> Paulus II, </a:t>
            </a:r>
            <a:r>
              <a:rPr lang="en-US" i="1" dirty="0" err="1"/>
              <a:t>Pastores</a:t>
            </a:r>
            <a:r>
              <a:rPr lang="en-US" i="1" dirty="0"/>
              <a:t> Dabo Vobis</a:t>
            </a:r>
            <a:r>
              <a:rPr lang="en-US" dirty="0"/>
              <a:t>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69B7BE-0050-4704-5F84-711263393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1357260"/>
            <a:ext cx="10260734" cy="9540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BA72B4-47F9-A939-1DE8-8477A302324E}"/>
              </a:ext>
            </a:extLst>
          </p:cNvPr>
          <p:cNvSpPr txBox="1"/>
          <p:nvPr/>
        </p:nvSpPr>
        <p:spPr>
          <a:xfrm>
            <a:off x="1143973" y="1496063"/>
            <a:ext cx="9789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Orang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Kristiani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perlu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mempunyai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komitmen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untuk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memperbaiki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masyarakat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dimana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itu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perlu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didahului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dengan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pembaruan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semangat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Kristiani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secara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batiniah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bdk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.  Pius XI,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Quadragesimo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Anno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69D0BB-2007-7839-5699-FB0E5257E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2405" y="2654454"/>
            <a:ext cx="2466975" cy="1847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BE5DD7-E7D1-3189-81C6-ABE57E86E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7935" y="2644929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34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7EBB55-2DB8-AE54-803D-29365B9314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06" r="4370" b="1"/>
          <a:stretch/>
        </p:blipFill>
        <p:spPr>
          <a:xfrm>
            <a:off x="20" y="10"/>
            <a:ext cx="4024741" cy="3428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2FDCB9-BB02-9E30-2E84-2E8964D78D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271" b="1"/>
          <a:stretch/>
        </p:blipFill>
        <p:spPr>
          <a:xfrm>
            <a:off x="-3177" y="3428998"/>
            <a:ext cx="4024761" cy="3429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603F33-2250-8F07-0824-5DCEE4FC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598" y="618517"/>
            <a:ext cx="6672886" cy="1596177"/>
          </a:xfrm>
        </p:spPr>
        <p:txBody>
          <a:bodyPr>
            <a:norm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Peneguhan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wawasan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(3)</a:t>
            </a:r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65FC7D-6A25-7EAE-790A-B7BD9CEAA2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2078" y="2367092"/>
            <a:ext cx="6495405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Sukacita</a:t>
            </a:r>
            <a:r>
              <a:rPr lang="en-US" dirty="0"/>
              <a:t> </a:t>
            </a:r>
            <a:r>
              <a:rPr lang="en-US" dirty="0" err="1"/>
              <a:t>Injil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dan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orang yang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menjumpai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Mereka</a:t>
            </a:r>
            <a:r>
              <a:rPr lang="en-US" dirty="0"/>
              <a:t> yang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tawaran</a:t>
            </a:r>
            <a:r>
              <a:rPr lang="en-US" dirty="0"/>
              <a:t> </a:t>
            </a:r>
            <a:r>
              <a:rPr lang="en-US" dirty="0" err="1"/>
              <a:t>penyelamatan</a:t>
            </a:r>
            <a:r>
              <a:rPr lang="en-US" dirty="0"/>
              <a:t>-Nya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dibebaskan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dosa</a:t>
            </a:r>
            <a:r>
              <a:rPr lang="en-US" dirty="0"/>
              <a:t>, </a:t>
            </a:r>
            <a:r>
              <a:rPr lang="en-US" dirty="0" err="1"/>
              <a:t>penderitaan</a:t>
            </a:r>
            <a:r>
              <a:rPr lang="en-US" dirty="0"/>
              <a:t>, </a:t>
            </a:r>
            <a:r>
              <a:rPr lang="en-US" dirty="0" err="1"/>
              <a:t>kehampaan</a:t>
            </a:r>
            <a:r>
              <a:rPr lang="en-US" dirty="0"/>
              <a:t> </a:t>
            </a:r>
            <a:r>
              <a:rPr lang="en-US" dirty="0" err="1"/>
              <a:t>batin</a:t>
            </a:r>
            <a:r>
              <a:rPr lang="en-US" dirty="0"/>
              <a:t> dan </a:t>
            </a:r>
            <a:r>
              <a:rPr lang="en-US" dirty="0" err="1"/>
              <a:t>kesepian</a:t>
            </a:r>
            <a:r>
              <a:rPr lang="en-US" dirty="0"/>
              <a:t>” (</a:t>
            </a:r>
            <a:r>
              <a:rPr lang="en-US" dirty="0" err="1"/>
              <a:t>bdk</a:t>
            </a:r>
            <a:r>
              <a:rPr lang="en-US" dirty="0"/>
              <a:t>. </a:t>
            </a:r>
            <a:r>
              <a:rPr lang="en-US" dirty="0" err="1"/>
              <a:t>Fransiskus</a:t>
            </a:r>
            <a:r>
              <a:rPr lang="en-US" dirty="0"/>
              <a:t>, </a:t>
            </a:r>
            <a:r>
              <a:rPr lang="en-US" i="1" dirty="0" err="1"/>
              <a:t>Evangelii</a:t>
            </a:r>
            <a:r>
              <a:rPr lang="en-US" i="1" dirty="0"/>
              <a:t> Gaudium</a:t>
            </a:r>
            <a:r>
              <a:rPr lang="en-US" dirty="0"/>
              <a:t>, 1)</a:t>
            </a:r>
          </a:p>
        </p:txBody>
      </p:sp>
    </p:spTree>
    <p:extLst>
      <p:ext uri="{BB962C8B-B14F-4D97-AF65-F5344CB8AC3E}">
        <p14:creationId xmlns:p14="http://schemas.microsoft.com/office/powerpoint/2010/main" val="1688143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03F33-2250-8F07-0824-5DCEE4FC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58752" y="618517"/>
            <a:ext cx="9431943" cy="821177"/>
          </a:xfrm>
        </p:spPr>
        <p:txBody>
          <a:bodyPr>
            <a:norm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Membangun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komitmen</a:t>
            </a:r>
            <a:r>
              <a:rPr lang="en-US" dirty="0"/>
              <a:t>/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aksi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nyata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</a:t>
            </a:r>
            <a:r>
              <a:rPr lang="en-US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112475-C44F-EB12-4AF2-58C049FF35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flipH="1">
            <a:off x="307394" y="2367092"/>
            <a:ext cx="81712" cy="34241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6E5964-1CBC-235C-99C5-0AA350AF1244}"/>
              </a:ext>
            </a:extLst>
          </p:cNvPr>
          <p:cNvSpPr/>
          <p:nvPr/>
        </p:nvSpPr>
        <p:spPr>
          <a:xfrm>
            <a:off x="1172508" y="1630356"/>
            <a:ext cx="4758771" cy="4696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tekun</a:t>
            </a:r>
            <a:r>
              <a:rPr lang="en-US" dirty="0"/>
              <a:t> dan </a:t>
            </a:r>
            <a:r>
              <a:rPr lang="en-US" dirty="0" err="1"/>
              <a:t>sungguh-sungguh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berjumpa</a:t>
            </a:r>
            <a:r>
              <a:rPr lang="en-US" dirty="0"/>
              <a:t> dan </a:t>
            </a:r>
            <a:r>
              <a:rPr lang="en-US" dirty="0" err="1"/>
              <a:t>bercakap-cakap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Yesus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Jika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terbiasa</a:t>
            </a:r>
            <a:r>
              <a:rPr lang="en-US" dirty="0"/>
              <a:t> </a:t>
            </a:r>
            <a:r>
              <a:rPr lang="en-US" dirty="0" err="1"/>
              <a:t>melakukannya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dimampukan</a:t>
            </a:r>
            <a:r>
              <a:rPr lang="en-US" dirty="0"/>
              <a:t> </a:t>
            </a:r>
            <a:r>
              <a:rPr lang="en-US" dirty="0" err="1"/>
              <a:t>Tuhan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menuntun</a:t>
            </a:r>
            <a:r>
              <a:rPr lang="en-US" dirty="0"/>
              <a:t> </a:t>
            </a:r>
            <a:r>
              <a:rPr lang="en-US" dirty="0" err="1"/>
              <a:t>saudara-saudari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caranya</a:t>
            </a:r>
            <a:r>
              <a:rPr lang="en-US" dirty="0"/>
              <a:t> dan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melakukannya</a:t>
            </a:r>
            <a:r>
              <a:rPr lang="en-US" dirty="0"/>
              <a:t> (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doa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Kitab </a:t>
            </a:r>
            <a:r>
              <a:rPr lang="en-US" dirty="0" err="1"/>
              <a:t>Suci</a:t>
            </a:r>
            <a:r>
              <a:rPr lang="en-US" dirty="0"/>
              <a:t>).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saudara-saudari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mental dan spiritual, </a:t>
            </a:r>
            <a:r>
              <a:rPr lang="en-US" dirty="0" err="1"/>
              <a:t>seturut</a:t>
            </a:r>
            <a:r>
              <a:rPr lang="en-US" dirty="0"/>
              <a:t> </a:t>
            </a:r>
            <a:r>
              <a:rPr lang="en-US" dirty="0" err="1"/>
              <a:t>ajaran</a:t>
            </a:r>
            <a:r>
              <a:rPr lang="en-US" dirty="0"/>
              <a:t> </a:t>
            </a:r>
            <a:r>
              <a:rPr lang="en-US" dirty="0" err="1"/>
              <a:t>Gereja</a:t>
            </a:r>
            <a:r>
              <a:rPr lang="en-US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D7D53B-32C7-FA28-145E-EDBA4E931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26858"/>
            <a:ext cx="5931278" cy="316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04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6BF5E7-4847-3816-EB32-B77F93ADC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92" b="8445"/>
          <a:stretch/>
        </p:blipFill>
        <p:spPr>
          <a:xfrm>
            <a:off x="1" y="10"/>
            <a:ext cx="7479157" cy="34289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EA48AC-320E-EFFF-2BA0-5F11E3FC7F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95" b="12209"/>
          <a:stretch/>
        </p:blipFill>
        <p:spPr>
          <a:xfrm>
            <a:off x="1" y="3428998"/>
            <a:ext cx="7479157" cy="3429001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603F33-2250-8F07-0824-5DCEE4FC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059" y="625268"/>
            <a:ext cx="4260715" cy="783298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Membangun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komitmen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aksi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nyata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(2)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016534-C9C8-48C3-9195-C59CA34EC5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22207" y="1614791"/>
            <a:ext cx="3996122" cy="499937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Mengadakan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pelatihan-pelatihan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di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bidang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konseling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di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tingkat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paroki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misalnya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melalui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kerjasama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dengan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Fakultas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Psikologi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Unika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Atma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Jaya, yang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diikuti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oleh para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orangtua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dan OMK (Orang Muda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Katolik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).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Kemudian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dilanjutkan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dengan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menghidupkan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pelayanan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konseling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di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tingkat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lingkungan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dimana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kita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ikut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terlibat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aktif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di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dalamnya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17076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2F402C-4B6A-608D-FEE1-4209809FA0E6}"/>
              </a:ext>
            </a:extLst>
          </p:cNvPr>
          <p:cNvSpPr/>
          <p:nvPr/>
        </p:nvSpPr>
        <p:spPr>
          <a:xfrm>
            <a:off x="1249031" y="1631073"/>
            <a:ext cx="3918302" cy="4644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603F33-2250-8F07-0824-5DCEE4FC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58754" y="618517"/>
            <a:ext cx="8225533" cy="821177"/>
          </a:xfrm>
        </p:spPr>
        <p:txBody>
          <a:bodyPr>
            <a:norm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Membangun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komitmen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aksi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nyata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(3)</a:t>
            </a:r>
            <a:r>
              <a:rPr lang="en-US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2119C9-DCF3-177E-FB6A-ED4BA27065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flipH="1">
            <a:off x="630352" y="2367092"/>
            <a:ext cx="283422" cy="34241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242557-B4F9-4E9F-A58C-342A9FA618F8}"/>
              </a:ext>
            </a:extLst>
          </p:cNvPr>
          <p:cNvSpPr txBox="1"/>
          <p:nvPr/>
        </p:nvSpPr>
        <p:spPr>
          <a:xfrm>
            <a:off x="1401385" y="1690990"/>
            <a:ext cx="365777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merintis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memulai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pelayanan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kita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mengikutsertakan</a:t>
            </a:r>
            <a:r>
              <a:rPr lang="en-US" dirty="0">
                <a:solidFill>
                  <a:schemeClr val="bg1"/>
                </a:solidFill>
              </a:rPr>
              <a:t> para guru-guru </a:t>
            </a:r>
            <a:r>
              <a:rPr lang="en-US" dirty="0" err="1">
                <a:solidFill>
                  <a:schemeClr val="bg1"/>
                </a:solidFill>
              </a:rPr>
              <a:t>Bimbingan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Penyuluhan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Bimbingan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Konseling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berkarya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sekolah-sekolah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Katolik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berada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wilayah </a:t>
            </a:r>
            <a:r>
              <a:rPr lang="en-US" dirty="0" err="1">
                <a:solidFill>
                  <a:schemeClr val="bg1"/>
                </a:solidFill>
              </a:rPr>
              <a:t>paroki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kita</a:t>
            </a:r>
            <a:r>
              <a:rPr lang="en-US" dirty="0">
                <a:solidFill>
                  <a:schemeClr val="bg1"/>
                </a:solidFill>
              </a:rPr>
              <a:t> masing-masing.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Kita </a:t>
            </a:r>
            <a:r>
              <a:rPr lang="en-US" dirty="0" err="1">
                <a:solidFill>
                  <a:schemeClr val="bg1"/>
                </a:solidFill>
              </a:rPr>
              <a:t>membantu</a:t>
            </a:r>
            <a:r>
              <a:rPr lang="en-US" dirty="0">
                <a:solidFill>
                  <a:schemeClr val="bg1"/>
                </a:solidFill>
              </a:rPr>
              <a:t> para </a:t>
            </a:r>
            <a:r>
              <a:rPr lang="en-US" dirty="0" err="1">
                <a:solidFill>
                  <a:schemeClr val="bg1"/>
                </a:solidFill>
              </a:rPr>
              <a:t>keluarga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anak-anaknya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masih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berusia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sekolah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menyadari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bahaya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perundungan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diperlukannya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pelayanan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buddy program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serta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melibatkan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mereka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anak-anak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mereka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program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1D5F8-28FF-22C6-EFD3-938E913A8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385" y="1631073"/>
            <a:ext cx="4237369" cy="20092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56EDC8-8F7F-4721-95E8-990199700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840" y="4024393"/>
            <a:ext cx="4198457" cy="221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41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B395-05DB-B087-8828-25B803BC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-1" y="618517"/>
            <a:ext cx="412453" cy="15961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AC741-C8FF-5E0D-8A0E-1854719F3F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8754" y="1203664"/>
            <a:ext cx="10363826" cy="34241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err="1"/>
              <a:t>Sekian</a:t>
            </a:r>
            <a:endParaRPr lang="en-US" sz="4800" dirty="0"/>
          </a:p>
          <a:p>
            <a:pPr marL="0" indent="0" algn="ctr">
              <a:buNone/>
            </a:pP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Terima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kasih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6000" b="1" dirty="0" err="1"/>
              <a:t>Tuhan</a:t>
            </a:r>
            <a:r>
              <a:rPr lang="en-US" sz="6000" b="1" dirty="0"/>
              <a:t> </a:t>
            </a:r>
            <a:r>
              <a:rPr lang="en-US" sz="6000" b="1" dirty="0" err="1"/>
              <a:t>memberkati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75929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03F33-2250-8F07-0824-5DCEE4FC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91828" y="618517"/>
            <a:ext cx="3560324" cy="821177"/>
          </a:xfrm>
        </p:spPr>
        <p:txBody>
          <a:bodyPr>
            <a:norm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pengantar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A88C06CD-4C37-CAB8-F2EB-341DFC7EE2C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959148" y="1552894"/>
            <a:ext cx="2454111" cy="385814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6E5964-1CBC-235C-99C5-0AA350AF1244}"/>
              </a:ext>
            </a:extLst>
          </p:cNvPr>
          <p:cNvSpPr/>
          <p:nvPr/>
        </p:nvSpPr>
        <p:spPr>
          <a:xfrm>
            <a:off x="752919" y="1540434"/>
            <a:ext cx="2638142" cy="4367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milyar</a:t>
            </a:r>
            <a:r>
              <a:rPr lang="en-US" dirty="0"/>
              <a:t> orang di </a:t>
            </a:r>
            <a:r>
              <a:rPr lang="en-US" dirty="0" err="1"/>
              <a:t>seluruh</a:t>
            </a:r>
            <a:r>
              <a:rPr lang="en-US" dirty="0"/>
              <a:t> dunia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mental.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Jumlahnya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26-28 </a:t>
            </a:r>
            <a:r>
              <a:rPr lang="en-US" dirty="0" err="1"/>
              <a:t>persen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pandemi</a:t>
            </a:r>
            <a:r>
              <a:rPr lang="en-US" dirty="0"/>
              <a:t> Covid-19.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70 </a:t>
            </a:r>
            <a:r>
              <a:rPr lang="en-US" dirty="0" err="1"/>
              <a:t>persen</a:t>
            </a:r>
            <a:r>
              <a:rPr lang="en-US" dirty="0"/>
              <a:t> </a:t>
            </a:r>
            <a:r>
              <a:rPr lang="en-US" dirty="0" err="1"/>
              <a:t>penderitanya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6EF0AD-6C99-AE7C-FD70-68B27F36FB56}"/>
              </a:ext>
            </a:extLst>
          </p:cNvPr>
          <p:cNvSpPr txBox="1"/>
          <p:nvPr/>
        </p:nvSpPr>
        <p:spPr>
          <a:xfrm>
            <a:off x="9086326" y="1635305"/>
            <a:ext cx="226927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Di Indonesia, </a:t>
            </a:r>
            <a:r>
              <a:rPr lang="en-US" dirty="0" err="1">
                <a:solidFill>
                  <a:schemeClr val="bg1"/>
                </a:solidFill>
              </a:rPr>
              <a:t>pandemi</a:t>
            </a:r>
            <a:r>
              <a:rPr lang="en-US" dirty="0">
                <a:solidFill>
                  <a:schemeClr val="bg1"/>
                </a:solidFill>
              </a:rPr>
              <a:t> Covid-19 </a:t>
            </a:r>
            <a:r>
              <a:rPr lang="en-US" dirty="0" err="1">
                <a:solidFill>
                  <a:schemeClr val="bg1"/>
                </a:solidFill>
              </a:rPr>
              <a:t>menyebabkan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gangguan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kesehatan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jiwa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masyarakat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meningkat</a:t>
            </a:r>
            <a:r>
              <a:rPr lang="en-US" dirty="0">
                <a:solidFill>
                  <a:schemeClr val="bg1"/>
                </a:solidFill>
              </a:rPr>
              <a:t> 2 x  </a:t>
            </a:r>
            <a:r>
              <a:rPr lang="en-US" dirty="0" err="1">
                <a:solidFill>
                  <a:schemeClr val="bg1"/>
                </a:solidFill>
              </a:rPr>
              <a:t>lipat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20 </a:t>
            </a:r>
            <a:r>
              <a:rPr lang="en-US" dirty="0" err="1">
                <a:solidFill>
                  <a:schemeClr val="bg1"/>
                </a:solidFill>
              </a:rPr>
              <a:t>persen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populasi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berpotensi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mengalami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gangguan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kesehatan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jiwa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49C79D-1F68-03E0-36C2-DDD6F1D96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76" y="1582340"/>
            <a:ext cx="5190680" cy="428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15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03F33-2250-8F07-0824-5DCEE4FC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91828" y="618517"/>
            <a:ext cx="3560324" cy="821177"/>
          </a:xfrm>
        </p:spPr>
        <p:txBody>
          <a:bodyPr>
            <a:norm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pengantar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DBD1C7-0790-5509-F96D-265EC63631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flipH="1">
            <a:off x="354087" y="2367092"/>
            <a:ext cx="559687" cy="342410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911BFA-745F-CA83-09F8-CB2D9871D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666" y="1558839"/>
            <a:ext cx="3463697" cy="25203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EC794F1-2A1C-87C0-7AE2-E16234280A45}"/>
              </a:ext>
            </a:extLst>
          </p:cNvPr>
          <p:cNvSpPr txBox="1"/>
          <p:nvPr/>
        </p:nvSpPr>
        <p:spPr>
          <a:xfrm>
            <a:off x="1629945" y="1664830"/>
            <a:ext cx="33934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Belum </a:t>
            </a:r>
            <a:r>
              <a:rPr lang="en-US" dirty="0" err="1">
                <a:solidFill>
                  <a:schemeClr val="bg1"/>
                </a:solidFill>
              </a:rPr>
              <a:t>semua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provinsi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memiliki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fasilitas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rumah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sakit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jiwa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Dari 10 </a:t>
            </a:r>
            <a:r>
              <a:rPr lang="en-US" dirty="0" err="1">
                <a:solidFill>
                  <a:schemeClr val="bg1"/>
                </a:solidFill>
              </a:rPr>
              <a:t>ribu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puskesmas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hanya</a:t>
            </a:r>
            <a:r>
              <a:rPr lang="en-US" dirty="0">
                <a:solidFill>
                  <a:schemeClr val="bg1"/>
                </a:solidFill>
              </a:rPr>
              <a:t> 6 </a:t>
            </a:r>
            <a:r>
              <a:rPr lang="en-US" dirty="0" err="1">
                <a:solidFill>
                  <a:schemeClr val="bg1"/>
                </a:solidFill>
              </a:rPr>
              <a:t>ribu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memberikan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layanan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kesehatan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jiwa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Jumlah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psikiater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hanya</a:t>
            </a:r>
            <a:r>
              <a:rPr lang="en-US" dirty="0">
                <a:solidFill>
                  <a:schemeClr val="bg1"/>
                </a:solidFill>
              </a:rPr>
              <a:t> 1.053 orang: </a:t>
            </a:r>
            <a:r>
              <a:rPr lang="en-US" dirty="0" err="1">
                <a:solidFill>
                  <a:schemeClr val="bg1"/>
                </a:solidFill>
              </a:rPr>
              <a:t>satu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psikiater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melayani</a:t>
            </a:r>
            <a:r>
              <a:rPr lang="en-US" dirty="0">
                <a:solidFill>
                  <a:schemeClr val="bg1"/>
                </a:solidFill>
              </a:rPr>
              <a:t> 250 </a:t>
            </a:r>
            <a:r>
              <a:rPr lang="en-US" dirty="0" err="1">
                <a:solidFill>
                  <a:schemeClr val="bg1"/>
                </a:solidFill>
              </a:rPr>
              <a:t>ribu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penduduk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7A43782-D50E-5C1D-349E-E1284A3A0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603" y="4185136"/>
            <a:ext cx="3413760" cy="207283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6A1C08F-D687-3008-8409-3280817EF719}"/>
              </a:ext>
            </a:extLst>
          </p:cNvPr>
          <p:cNvSpPr txBox="1"/>
          <p:nvPr/>
        </p:nvSpPr>
        <p:spPr>
          <a:xfrm>
            <a:off x="1683534" y="4199052"/>
            <a:ext cx="333982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Selain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tubuh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jasmani</a:t>
            </a:r>
            <a:r>
              <a:rPr lang="en-US" dirty="0">
                <a:solidFill>
                  <a:schemeClr val="bg1"/>
                </a:solidFill>
              </a:rPr>
              <a:t> dan mental (</a:t>
            </a:r>
            <a:r>
              <a:rPr lang="en-US" dirty="0" err="1">
                <a:solidFill>
                  <a:schemeClr val="bg1"/>
                </a:solidFill>
              </a:rPr>
              <a:t>pikiran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perasaan</a:t>
            </a:r>
            <a:r>
              <a:rPr lang="en-US" dirty="0">
                <a:solidFill>
                  <a:schemeClr val="bg1"/>
                </a:solidFill>
              </a:rPr>
              <a:t>), </a:t>
            </a:r>
            <a:r>
              <a:rPr lang="en-US" dirty="0" err="1">
                <a:solidFill>
                  <a:schemeClr val="bg1"/>
                </a:solidFill>
              </a:rPr>
              <a:t>roh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seseorang</a:t>
            </a:r>
            <a:r>
              <a:rPr lang="en-US" dirty="0">
                <a:solidFill>
                  <a:schemeClr val="bg1"/>
                </a:solidFill>
              </a:rPr>
              <a:t> juga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mengalami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semacam</a:t>
            </a:r>
            <a:r>
              <a:rPr lang="en-US" dirty="0">
                <a:solidFill>
                  <a:schemeClr val="bg1"/>
                </a:solidFill>
              </a:rPr>
              <a:t> “</a:t>
            </a:r>
            <a:r>
              <a:rPr lang="en-US" dirty="0" err="1">
                <a:solidFill>
                  <a:schemeClr val="bg1"/>
                </a:solidFill>
              </a:rPr>
              <a:t>sakit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penyakit</a:t>
            </a:r>
            <a:r>
              <a:rPr lang="en-US" dirty="0">
                <a:solidFill>
                  <a:schemeClr val="bg1"/>
                </a:solidFill>
              </a:rPr>
              <a:t>”, </a:t>
            </a:r>
            <a:r>
              <a:rPr lang="en-US" dirty="0" err="1">
                <a:solidFill>
                  <a:schemeClr val="bg1"/>
                </a:solidFill>
              </a:rPr>
              <a:t>yakni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jika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membiarkan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dirinya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tetap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dicemari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dosa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2793D9-ED70-9BCF-4D87-8799355E4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74713"/>
            <a:ext cx="4711005" cy="475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57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tanding next to a group of people lying on a mat&#10;&#10;Description automatically generated with low confidence">
            <a:extLst>
              <a:ext uri="{FF2B5EF4-FFF2-40B4-BE49-F238E27FC236}">
                <a16:creationId xmlns:a16="http://schemas.microsoft.com/office/drawing/2014/main" id="{3C78F432-6877-E7E7-7C1A-8E47B0F5F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634" y="1588900"/>
            <a:ext cx="6200163" cy="3487591"/>
          </a:xfrm>
          <a:prstGeom prst="roundRect">
            <a:avLst>
              <a:gd name="adj" fmla="val 2392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603F33-2250-8F07-0824-5DCEE4FC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8"/>
            <a:ext cx="3893976" cy="5916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Kisah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bermakna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D5C2B3-A799-0095-57CE-DB1D647588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88900"/>
            <a:ext cx="3893978" cy="420229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25CD-6519-081E-59BF-5BF15A26B655}"/>
              </a:ext>
            </a:extLst>
          </p:cNvPr>
          <p:cNvSpPr txBox="1"/>
          <p:nvPr/>
        </p:nvSpPr>
        <p:spPr>
          <a:xfrm>
            <a:off x="5499046" y="5144868"/>
            <a:ext cx="6095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Yayasan </a:t>
            </a:r>
            <a:r>
              <a:rPr lang="en-US" dirty="0" err="1"/>
              <a:t>Zamrud</a:t>
            </a:r>
            <a:r>
              <a:rPr lang="en-US" dirty="0"/>
              <a:t> </a:t>
            </a:r>
            <a:r>
              <a:rPr lang="en-US" dirty="0" err="1"/>
              <a:t>Biru</a:t>
            </a:r>
            <a:r>
              <a:rPr lang="en-US" dirty="0"/>
              <a:t> </a:t>
            </a:r>
            <a:r>
              <a:rPr lang="en-US" dirty="0" err="1"/>
              <a:t>tangani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yang </a:t>
            </a:r>
            <a:r>
              <a:rPr lang="en-US" dirty="0" err="1"/>
              <a:t>gila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gadget (</a:t>
            </a:r>
            <a:r>
              <a:rPr lang="en-US" dirty="0" err="1"/>
              <a:t>Foto</a:t>
            </a:r>
            <a:r>
              <a:rPr lang="en-US" dirty="0"/>
              <a:t>: </a:t>
            </a:r>
            <a:r>
              <a:rPr lang="en-US" dirty="0" err="1"/>
              <a:t>Okezone</a:t>
            </a:r>
            <a:r>
              <a:rPr lang="en-US" dirty="0"/>
              <a:t>/</a:t>
            </a:r>
            <a:r>
              <a:rPr lang="en-US" dirty="0" err="1"/>
              <a:t>Wijayakusuma</a:t>
            </a:r>
            <a:r>
              <a:rPr lang="en-US" dirty="0"/>
              <a:t>)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8A25DE8A-D0D1-BFE0-BDAD-8BF0300D7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03" y="1472272"/>
            <a:ext cx="4400793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PENGGUNAAN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gadget smartphone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sudah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banyak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mencandui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masyarakat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khususnya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kalangan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anak-anak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gemar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bermain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game online.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sedikit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diantaranya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bahkan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sampai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mengalami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gangguan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kejiwaan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akibat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terpapar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game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secara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intens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jangka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waktu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panjang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Kejiwaan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stabil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membuat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menjadi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mudah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emosi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berapi-api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jika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hal-hal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disukainya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Kondisi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tersebut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semakin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memprihatinkan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lantaran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harus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meninggalkan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bangku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sekolah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aktivitas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sehari-hari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biasa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dilakoni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Setidaknya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itulah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dialami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Yuda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Erlangga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bocah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asal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Klaten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581975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CDD4DD1-1261-882B-3A17-348E9452D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4" y="1941641"/>
            <a:ext cx="5162002" cy="3139387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603F33-2250-8F07-0824-5DCEE4FC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745" y="668068"/>
            <a:ext cx="3992250" cy="650641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Kisah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bermakna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642B680-69F0-4102-3D50-7AC43321D8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48930" y="1435804"/>
            <a:ext cx="5099606" cy="4812598"/>
          </a:xfr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Rio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menuturkan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depresi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tersebut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muncul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sejak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masih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kecil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karena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selalu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di-bully oleh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teman-teman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sebayanya.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Beberapa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kali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mencoba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untuk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melakukan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upaya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bunuh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diri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Mulai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dari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ingin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melompat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rel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kereta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lompat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dari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gedung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hingga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nyaris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memotong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nadinya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sendiri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sudah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cukup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sering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ingin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lakukan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Hingga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suatu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saat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menemukan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titik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baliknya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indent="0">
              <a:buNone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Ketika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merenung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Rio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tiba-tiba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saja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merasakan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bahwa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hal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yang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harus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selalu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ingat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dalam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harinya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"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Gue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mencintai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Allah, orang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gue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meskipun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nggak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deket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),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sayang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semua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sahabat-sahabat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yang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udah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ngebantu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gue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Gue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merasa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akan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sedih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kalo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gue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hidup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depresi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,"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katanya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indent="0">
              <a:buNone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E47C3-2C18-27CD-F50B-FC91DB2229A3}"/>
              </a:ext>
            </a:extLst>
          </p:cNvPr>
          <p:cNvSpPr txBox="1"/>
          <p:nvPr/>
        </p:nvSpPr>
        <p:spPr>
          <a:xfrm>
            <a:off x="643465" y="5363626"/>
            <a:ext cx="5162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Kisah-nyata-remaja-yang-ingin-bunuh-diri-lalu-bangkit-lawan-depresi.</a:t>
            </a:r>
          </a:p>
        </p:txBody>
      </p:sp>
    </p:spTree>
    <p:extLst>
      <p:ext uri="{BB962C8B-B14F-4D97-AF65-F5344CB8AC3E}">
        <p14:creationId xmlns:p14="http://schemas.microsoft.com/office/powerpoint/2010/main" val="156775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03F33-2250-8F07-0824-5DCEE4FC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14" y="580206"/>
            <a:ext cx="3802056" cy="5913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Kisah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bermakna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(3)</a:t>
            </a:r>
          </a:p>
        </p:txBody>
      </p:sp>
      <p:pic>
        <p:nvPicPr>
          <p:cNvPr id="8" name="Content Placeholder 7" descr="A group of children with their hands on their heads&#10;&#10;Description automatically generated with low confidence">
            <a:extLst>
              <a:ext uri="{FF2B5EF4-FFF2-40B4-BE49-F238E27FC236}">
                <a16:creationId xmlns:a16="http://schemas.microsoft.com/office/drawing/2014/main" id="{5AC57015-B418-7868-6736-4DBDDE92F3B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599243" y="1587555"/>
            <a:ext cx="4632443" cy="3175112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21F2E4-A634-7481-4FF3-631EE9838EB1}"/>
              </a:ext>
            </a:extLst>
          </p:cNvPr>
          <p:cNvSpPr txBox="1"/>
          <p:nvPr/>
        </p:nvSpPr>
        <p:spPr>
          <a:xfrm>
            <a:off x="495139" y="1467204"/>
            <a:ext cx="5820058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</a:rPr>
              <a:t>“Guru dan </a:t>
            </a:r>
            <a:r>
              <a:rPr lang="en-US" sz="2000" dirty="0" err="1">
                <a:effectLst/>
              </a:rPr>
              <a:t>kepala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sekolah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peserta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didik</a:t>
            </a:r>
            <a:r>
              <a:rPr lang="en-US" sz="2000" dirty="0">
                <a:effectLst/>
              </a:rPr>
              <a:t>, orang </a:t>
            </a:r>
            <a:r>
              <a:rPr lang="en-US" sz="2000" dirty="0" err="1">
                <a:effectLst/>
              </a:rPr>
              <a:t>tua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perlu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bergandeng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tangan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bekerjasama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hentikan</a:t>
            </a:r>
            <a:r>
              <a:rPr lang="en-US" sz="2000" dirty="0">
                <a:effectLst/>
              </a:rPr>
              <a:t> dan </a:t>
            </a:r>
            <a:r>
              <a:rPr lang="en-US" sz="2000" dirty="0" err="1">
                <a:effectLst/>
              </a:rPr>
              <a:t>cegah</a:t>
            </a:r>
            <a:r>
              <a:rPr lang="en-US" sz="2000" dirty="0"/>
              <a:t>.</a:t>
            </a:r>
            <a:r>
              <a:rPr lang="en-US" sz="2000" dirty="0">
                <a:effectLst/>
              </a:rPr>
              <a:t>”</a:t>
            </a:r>
          </a:p>
          <a:p>
            <a:endParaRPr lang="en-US" sz="2000" dirty="0"/>
          </a:p>
          <a:p>
            <a:r>
              <a:rPr lang="en-US" sz="2000" dirty="0">
                <a:effectLst/>
              </a:rPr>
              <a:t>“</a:t>
            </a:r>
            <a:r>
              <a:rPr lang="en-US" sz="2000" dirty="0" err="1">
                <a:effectLst/>
              </a:rPr>
              <a:t>Pemerintah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harus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memperkuat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peran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konselor</a:t>
            </a:r>
            <a:r>
              <a:rPr lang="en-US" sz="2000" dirty="0">
                <a:effectLst/>
              </a:rPr>
              <a:t> di </a:t>
            </a:r>
            <a:r>
              <a:rPr lang="en-US" sz="2000" dirty="0" err="1">
                <a:effectLst/>
              </a:rPr>
              <a:t>sekolah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termasuk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penyebarannya</a:t>
            </a:r>
            <a:r>
              <a:rPr lang="en-US" sz="2000" dirty="0">
                <a:effectLst/>
              </a:rPr>
              <a:t> di </a:t>
            </a:r>
            <a:r>
              <a:rPr lang="en-US" sz="2000" dirty="0" err="1">
                <a:effectLst/>
              </a:rPr>
              <a:t>setiap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sekolah</a:t>
            </a:r>
            <a:r>
              <a:rPr lang="en-US" sz="2000" dirty="0">
                <a:effectLst/>
              </a:rPr>
              <a:t> dan </a:t>
            </a:r>
            <a:r>
              <a:rPr lang="en-US" sz="2000" dirty="0" err="1">
                <a:effectLst/>
              </a:rPr>
              <a:t>pelatihan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khusus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bagi</a:t>
            </a:r>
            <a:r>
              <a:rPr lang="en-US" sz="2000" dirty="0">
                <a:effectLst/>
              </a:rPr>
              <a:t> guru BK.” </a:t>
            </a:r>
            <a:br>
              <a:rPr lang="en-US" sz="2000" dirty="0">
                <a:effectLst/>
              </a:rPr>
            </a:b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“</a:t>
            </a:r>
            <a:r>
              <a:rPr lang="en-US" sz="2000" dirty="0" err="1">
                <a:effectLst/>
              </a:rPr>
              <a:t>Pelaku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bisa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saja</a:t>
            </a:r>
            <a:r>
              <a:rPr lang="en-US" sz="2000" dirty="0">
                <a:effectLst/>
              </a:rPr>
              <a:t> korban, </a:t>
            </a:r>
            <a:r>
              <a:rPr lang="en-US" sz="2000" dirty="0" err="1">
                <a:effectLst/>
              </a:rPr>
              <a:t>pelaku</a:t>
            </a:r>
            <a:r>
              <a:rPr lang="en-US" sz="2000" dirty="0">
                <a:effectLst/>
              </a:rPr>
              <a:t> di </a:t>
            </a:r>
            <a:r>
              <a:rPr lang="en-US" sz="2000" dirty="0" err="1">
                <a:effectLst/>
              </a:rPr>
              <a:t>sekolah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namun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ia</a:t>
            </a:r>
            <a:r>
              <a:rPr lang="en-US" sz="2000" dirty="0">
                <a:effectLst/>
              </a:rPr>
              <a:t> korban di </a:t>
            </a:r>
            <a:r>
              <a:rPr lang="en-US" sz="2000" dirty="0" err="1">
                <a:effectLst/>
              </a:rPr>
              <a:t>rumah</a:t>
            </a:r>
            <a:r>
              <a:rPr lang="en-US" sz="2000" dirty="0"/>
              <a:t>.</a:t>
            </a:r>
            <a:r>
              <a:rPr lang="en-US" sz="2000" dirty="0">
                <a:effectLst/>
              </a:rPr>
              <a:t>”</a:t>
            </a:r>
            <a:br>
              <a:rPr lang="en-US" sz="2000" dirty="0">
                <a:effectLst/>
              </a:rPr>
            </a:b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Menteri Pendidikan dan </a:t>
            </a:r>
            <a:r>
              <a:rPr lang="en-US" sz="2000" dirty="0" err="1">
                <a:effectLst/>
              </a:rPr>
              <a:t>Kebudayaan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Nadiem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Makarim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menyatakan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tiga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dosa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dalam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pendidikan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yakni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intoleransi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kekerasan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seksual</a:t>
            </a:r>
            <a:r>
              <a:rPr lang="en-US" sz="2000" dirty="0">
                <a:effectLst/>
              </a:rPr>
              <a:t> dan </a:t>
            </a:r>
            <a:r>
              <a:rPr lang="en-US" sz="2000" dirty="0" err="1">
                <a:effectLst/>
              </a:rPr>
              <a:t>perundungan</a:t>
            </a:r>
            <a:r>
              <a:rPr lang="en-US" sz="2000" dirty="0"/>
              <a:t>.</a:t>
            </a:r>
          </a:p>
          <a:p>
            <a:endParaRPr lang="en-US" sz="2000" dirty="0">
              <a:effectLst/>
            </a:endParaRPr>
          </a:p>
          <a:p>
            <a:endParaRPr lang="en-US" dirty="0"/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37176D-7397-F3A1-B811-57EC3A2677BE}"/>
              </a:ext>
            </a:extLst>
          </p:cNvPr>
          <p:cNvSpPr txBox="1"/>
          <p:nvPr/>
        </p:nvSpPr>
        <p:spPr>
          <a:xfrm>
            <a:off x="6599243" y="4887003"/>
            <a:ext cx="46324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Perundungan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Terjadi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Akibat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Lemahnya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Peran Guru dan Orang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Tua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261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03F33-2250-8F07-0824-5DCEE4FC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58756" y="618517"/>
            <a:ext cx="4638149" cy="821177"/>
          </a:xfrm>
        </p:spPr>
        <p:txBody>
          <a:bodyPr>
            <a:norm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Pertanyaan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reflektif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A88C06CD-4C37-CAB8-F2EB-341DFC7EE2C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363049" y="1785999"/>
            <a:ext cx="3018314" cy="230832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6E5964-1CBC-235C-99C5-0AA350AF1244}"/>
              </a:ext>
            </a:extLst>
          </p:cNvPr>
          <p:cNvSpPr/>
          <p:nvPr/>
        </p:nvSpPr>
        <p:spPr>
          <a:xfrm>
            <a:off x="883271" y="1785999"/>
            <a:ext cx="3093395" cy="2669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jasmani</a:t>
            </a:r>
            <a:r>
              <a:rPr lang="en-US" dirty="0"/>
              <a:t>,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aku</a:t>
            </a:r>
            <a:r>
              <a:rPr lang="en-US" dirty="0"/>
              <a:t> juga </a:t>
            </a:r>
            <a:r>
              <a:rPr lang="en-US" dirty="0" err="1"/>
              <a:t>menjaga</a:t>
            </a:r>
            <a:r>
              <a:rPr lang="en-US" dirty="0"/>
              <a:t>/</a:t>
            </a:r>
            <a:r>
              <a:rPr lang="en-US" dirty="0" err="1"/>
              <a:t>memelihara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mental &amp; </a:t>
            </a:r>
            <a:r>
              <a:rPr lang="en-US" dirty="0" err="1"/>
              <a:t>rohaniku</a:t>
            </a:r>
            <a:r>
              <a:rPr lang="en-US" dirty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Jika </a:t>
            </a:r>
            <a:r>
              <a:rPr lang="en-US" dirty="0" err="1"/>
              <a:t>ya</a:t>
            </a:r>
            <a:r>
              <a:rPr lang="en-US" dirty="0"/>
              <a:t>,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pemeliharaan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837331-9576-3558-6FCE-62F459404A8C}"/>
              </a:ext>
            </a:extLst>
          </p:cNvPr>
          <p:cNvSpPr txBox="1"/>
          <p:nvPr/>
        </p:nvSpPr>
        <p:spPr>
          <a:xfrm>
            <a:off x="8466954" y="1857522"/>
            <a:ext cx="29649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Apakah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lingkungan</a:t>
            </a:r>
            <a:r>
              <a:rPr lang="en-US" dirty="0">
                <a:solidFill>
                  <a:schemeClr val="bg1"/>
                </a:solidFill>
              </a:rPr>
              <a:t>/wilayah/</a:t>
            </a:r>
            <a:r>
              <a:rPr lang="en-US" dirty="0" err="1">
                <a:solidFill>
                  <a:schemeClr val="bg1"/>
                </a:solidFill>
              </a:rPr>
              <a:t>paroki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sebaiknya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disiapkan</a:t>
            </a:r>
            <a:r>
              <a:rPr lang="en-US" dirty="0">
                <a:solidFill>
                  <a:schemeClr val="bg1"/>
                </a:solidFill>
              </a:rPr>
              <a:t> orang-orang yang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melayani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bidang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konseling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mulai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dibentuk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pelayanan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buddy program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9BD786-F461-67F3-9591-9619C4ADB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792" y="1785999"/>
            <a:ext cx="3540195" cy="256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8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03F33-2250-8F07-0824-5DCEE4FC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58756" y="618517"/>
            <a:ext cx="4638149" cy="821177"/>
          </a:xfrm>
        </p:spPr>
        <p:txBody>
          <a:bodyPr>
            <a:norm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Bacaan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kitab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suci</a:t>
            </a:r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65FC7D-6A25-7EAE-790A-B7BD9CEAA2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5242" y="2367092"/>
            <a:ext cx="2892357" cy="34241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6E5964-1CBC-235C-99C5-0AA350AF1244}"/>
              </a:ext>
            </a:extLst>
          </p:cNvPr>
          <p:cNvSpPr/>
          <p:nvPr/>
        </p:nvSpPr>
        <p:spPr>
          <a:xfrm>
            <a:off x="1140082" y="1875492"/>
            <a:ext cx="2634250" cy="374320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Semoga</a:t>
            </a:r>
            <a:r>
              <a:rPr lang="en-US" dirty="0"/>
              <a:t> Allah </a:t>
            </a:r>
            <a:r>
              <a:rPr lang="en-US" dirty="0" err="1"/>
              <a:t>damai</a:t>
            </a:r>
            <a:r>
              <a:rPr lang="en-US" dirty="0"/>
              <a:t> </a:t>
            </a:r>
            <a:r>
              <a:rPr lang="en-US" dirty="0" err="1"/>
              <a:t>sejahtera</a:t>
            </a:r>
            <a:r>
              <a:rPr lang="en-US" dirty="0"/>
              <a:t> </a:t>
            </a:r>
            <a:r>
              <a:rPr lang="en-US" dirty="0" err="1"/>
              <a:t>menguduskan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seluruhnya</a:t>
            </a:r>
            <a:r>
              <a:rPr lang="en-US" dirty="0"/>
              <a:t> dan </a:t>
            </a:r>
            <a:r>
              <a:rPr lang="en-US" dirty="0" err="1"/>
              <a:t>semoga</a:t>
            </a:r>
            <a:r>
              <a:rPr lang="en-US" dirty="0"/>
              <a:t> </a:t>
            </a:r>
            <a:r>
              <a:rPr lang="en-US" dirty="0" err="1"/>
              <a:t>roh</a:t>
            </a:r>
            <a:r>
              <a:rPr lang="en-US" dirty="0"/>
              <a:t>, </a:t>
            </a:r>
            <a:r>
              <a:rPr lang="en-US" dirty="0" err="1"/>
              <a:t>jiwa</a:t>
            </a:r>
            <a:r>
              <a:rPr lang="en-US" dirty="0"/>
              <a:t> dan </a:t>
            </a:r>
            <a:r>
              <a:rPr lang="en-US" dirty="0" err="1"/>
              <a:t>tubuhmu</a:t>
            </a:r>
            <a:r>
              <a:rPr lang="en-US" dirty="0"/>
              <a:t> </a:t>
            </a:r>
            <a:r>
              <a:rPr lang="en-US" dirty="0" err="1"/>
              <a:t>terpelihara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bercacat</a:t>
            </a:r>
            <a:r>
              <a:rPr lang="en-US" dirty="0"/>
              <a:t> pada </a:t>
            </a:r>
            <a:r>
              <a:rPr lang="en-US" dirty="0" err="1"/>
              <a:t>kedatangan</a:t>
            </a:r>
            <a:r>
              <a:rPr lang="en-US" dirty="0"/>
              <a:t> </a:t>
            </a:r>
            <a:r>
              <a:rPr lang="en-US" dirty="0" err="1"/>
              <a:t>Yesus</a:t>
            </a:r>
            <a:r>
              <a:rPr lang="en-US" dirty="0"/>
              <a:t> </a:t>
            </a:r>
            <a:r>
              <a:rPr lang="en-US" dirty="0" err="1"/>
              <a:t>Kristus</a:t>
            </a:r>
            <a:r>
              <a:rPr lang="en-US" dirty="0"/>
              <a:t>, </a:t>
            </a:r>
            <a:r>
              <a:rPr lang="en-US" dirty="0" err="1"/>
              <a:t>Tuhan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.  </a:t>
            </a:r>
            <a:r>
              <a:rPr lang="en-US" dirty="0" err="1"/>
              <a:t>Ia</a:t>
            </a:r>
            <a:r>
              <a:rPr lang="en-US" dirty="0"/>
              <a:t> yang </a:t>
            </a:r>
            <a:r>
              <a:rPr lang="en-US" dirty="0" err="1"/>
              <a:t>memanggil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setia</a:t>
            </a:r>
            <a:r>
              <a:rPr lang="en-US" dirty="0"/>
              <a:t>, </a:t>
            </a:r>
            <a:r>
              <a:rPr lang="en-US" dirty="0" err="1"/>
              <a:t>Ia</a:t>
            </a:r>
            <a:r>
              <a:rPr lang="en-US" dirty="0"/>
              <a:t> juga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menggenapinya</a:t>
            </a:r>
            <a:r>
              <a:rPr lang="en-US" dirty="0"/>
              <a:t>. (1 </a:t>
            </a:r>
            <a:r>
              <a:rPr lang="en-US" dirty="0" err="1"/>
              <a:t>Tes</a:t>
            </a:r>
            <a:r>
              <a:rPr lang="en-US" dirty="0"/>
              <a:t> 5: 23-24).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2FF8C3-9659-D0BA-ED10-4672DA276739}"/>
              </a:ext>
            </a:extLst>
          </p:cNvPr>
          <p:cNvSpPr/>
          <p:nvPr/>
        </p:nvSpPr>
        <p:spPr>
          <a:xfrm>
            <a:off x="7358002" y="715956"/>
            <a:ext cx="4023360" cy="5638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Melalui</a:t>
            </a:r>
            <a:r>
              <a:rPr lang="en-US" dirty="0"/>
              <a:t> Rasul Paulus, </a:t>
            </a:r>
            <a:r>
              <a:rPr lang="en-US" dirty="0" err="1"/>
              <a:t>Roh</a:t>
            </a:r>
            <a:r>
              <a:rPr lang="en-US" dirty="0"/>
              <a:t> Kudus </a:t>
            </a:r>
            <a:r>
              <a:rPr lang="en-US" dirty="0" err="1"/>
              <a:t>mengajar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,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diciptakan</a:t>
            </a:r>
            <a:r>
              <a:rPr lang="en-US" dirty="0"/>
              <a:t> Allah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bertubuh</a:t>
            </a:r>
            <a:r>
              <a:rPr lang="en-US" dirty="0"/>
              <a:t> </a:t>
            </a:r>
            <a:r>
              <a:rPr lang="en-US" dirty="0" err="1"/>
              <a:t>jasmani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juga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jiwa</a:t>
            </a:r>
            <a:r>
              <a:rPr lang="en-US" dirty="0"/>
              <a:t>/</a:t>
            </a:r>
            <a:r>
              <a:rPr lang="en-US" dirty="0" err="1"/>
              <a:t>roh</a:t>
            </a:r>
            <a:r>
              <a:rPr lang="en-US" dirty="0"/>
              <a:t>  (</a:t>
            </a:r>
            <a:r>
              <a:rPr lang="en-US" dirty="0" err="1"/>
              <a:t>jiwa</a:t>
            </a:r>
            <a:r>
              <a:rPr lang="en-US" dirty="0"/>
              <a:t> dan </a:t>
            </a:r>
            <a:r>
              <a:rPr lang="en-US" dirty="0" err="1"/>
              <a:t>roh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kesatuan</a:t>
            </a:r>
            <a:r>
              <a:rPr lang="en-US" dirty="0"/>
              <a:t>, KGK 367).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, </a:t>
            </a:r>
            <a:r>
              <a:rPr lang="en-US" dirty="0" err="1"/>
              <a:t>jiwa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roh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hendaknya</a:t>
            </a:r>
            <a:r>
              <a:rPr lang="en-US" dirty="0"/>
              <a:t> </a:t>
            </a:r>
            <a:r>
              <a:rPr lang="en-US" dirty="0" err="1"/>
              <a:t>dipelihara</a:t>
            </a:r>
            <a:r>
              <a:rPr lang="en-US" dirty="0"/>
              <a:t> </a:t>
            </a:r>
            <a:r>
              <a:rPr lang="en-US" dirty="0" err="1"/>
              <a:t>sedemikian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kedatangan</a:t>
            </a:r>
            <a:r>
              <a:rPr lang="en-US" dirty="0"/>
              <a:t> </a:t>
            </a:r>
            <a:r>
              <a:rPr lang="en-US" dirty="0" err="1"/>
              <a:t>Tuhan</a:t>
            </a:r>
            <a:r>
              <a:rPr lang="en-US" dirty="0"/>
              <a:t> </a:t>
            </a:r>
            <a:r>
              <a:rPr lang="en-US" dirty="0" err="1"/>
              <a:t>Yesus</a:t>
            </a:r>
            <a:r>
              <a:rPr lang="en-US" dirty="0"/>
              <a:t> </a:t>
            </a:r>
            <a:r>
              <a:rPr lang="en-US" dirty="0" err="1"/>
              <a:t>Kristus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memenuhinya</a:t>
            </a:r>
            <a:r>
              <a:rPr lang="en-US" dirty="0"/>
              <a:t>.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kerjasama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dan </a:t>
            </a:r>
            <a:r>
              <a:rPr lang="en-US" dirty="0" err="1"/>
              <a:t>kerjasama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rahmat</a:t>
            </a:r>
            <a:r>
              <a:rPr lang="en-US" dirty="0"/>
              <a:t> Allah, agar </a:t>
            </a:r>
            <a:r>
              <a:rPr lang="en-US" dirty="0" err="1"/>
              <a:t>kesehatannya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terpelihara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4E1B7D-FF78-9B25-27A0-8D5375A74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853" y="2653705"/>
            <a:ext cx="2466975" cy="242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8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03F33-2250-8F07-0824-5DCEE4FC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58755" y="618517"/>
            <a:ext cx="5517530" cy="821177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Peneguhan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wawasan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</a:t>
            </a:r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65FC7D-6A25-7EAE-790A-B7BD9CEAA2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5242" y="2367092"/>
            <a:ext cx="2892357" cy="34241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6E5964-1CBC-235C-99C5-0AA350AF1244}"/>
              </a:ext>
            </a:extLst>
          </p:cNvPr>
          <p:cNvSpPr/>
          <p:nvPr/>
        </p:nvSpPr>
        <p:spPr>
          <a:xfrm>
            <a:off x="957202" y="2011680"/>
            <a:ext cx="2634250" cy="2968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Karena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sesama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sungguh-sungguh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tanggungjawab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orang (</a:t>
            </a:r>
            <a:r>
              <a:rPr lang="en-US" dirty="0" err="1"/>
              <a:t>bdk</a:t>
            </a:r>
            <a:r>
              <a:rPr lang="en-US" dirty="0"/>
              <a:t>. </a:t>
            </a:r>
            <a:r>
              <a:rPr lang="en-US" dirty="0" err="1"/>
              <a:t>Yohanes</a:t>
            </a:r>
            <a:r>
              <a:rPr lang="en-US" dirty="0"/>
              <a:t> Paulus II, </a:t>
            </a:r>
            <a:r>
              <a:rPr lang="en-US" i="1" dirty="0" err="1"/>
              <a:t>Centesimus</a:t>
            </a:r>
            <a:r>
              <a:rPr lang="en-US" i="1" dirty="0"/>
              <a:t> Annus</a:t>
            </a:r>
            <a:r>
              <a:rPr lang="en-US" dirty="0"/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2FF8C3-9659-D0BA-ED10-4672DA276739}"/>
              </a:ext>
            </a:extLst>
          </p:cNvPr>
          <p:cNvSpPr/>
          <p:nvPr/>
        </p:nvSpPr>
        <p:spPr>
          <a:xfrm>
            <a:off x="8760081" y="1977661"/>
            <a:ext cx="2517518" cy="29026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Setiap</a:t>
            </a:r>
            <a:r>
              <a:rPr lang="en-US" dirty="0"/>
              <a:t> orang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memelihara</a:t>
            </a:r>
            <a:r>
              <a:rPr lang="en-US" dirty="0"/>
              <a:t> </a:t>
            </a:r>
            <a:r>
              <a:rPr lang="en-US" dirty="0" err="1"/>
              <a:t>keutuhan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di mana </a:t>
            </a:r>
            <a:r>
              <a:rPr lang="en-US" dirty="0" err="1"/>
              <a:t>pemeliharaan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ditandai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luhur</a:t>
            </a:r>
            <a:r>
              <a:rPr lang="en-US" dirty="0"/>
              <a:t> </a:t>
            </a:r>
            <a:r>
              <a:rPr lang="en-US" dirty="0" err="1"/>
              <a:t>akal</a:t>
            </a:r>
            <a:r>
              <a:rPr lang="en-US" dirty="0"/>
              <a:t> </a:t>
            </a:r>
            <a:r>
              <a:rPr lang="en-US" dirty="0" err="1"/>
              <a:t>budi</a:t>
            </a:r>
            <a:r>
              <a:rPr lang="en-US" dirty="0"/>
              <a:t>, </a:t>
            </a:r>
            <a:r>
              <a:rPr lang="en-US" dirty="0" err="1"/>
              <a:t>kehendak</a:t>
            </a:r>
            <a:r>
              <a:rPr lang="en-US" dirty="0"/>
              <a:t>, </a:t>
            </a:r>
            <a:r>
              <a:rPr lang="en-US" dirty="0" err="1"/>
              <a:t>hati</a:t>
            </a:r>
            <a:r>
              <a:rPr lang="en-US" dirty="0"/>
              <a:t> </a:t>
            </a:r>
            <a:r>
              <a:rPr lang="en-US" dirty="0" err="1"/>
              <a:t>nurani</a:t>
            </a:r>
            <a:r>
              <a:rPr lang="en-US" dirty="0"/>
              <a:t> dan </a:t>
            </a:r>
            <a:r>
              <a:rPr lang="en-US" dirty="0" err="1"/>
              <a:t>persaudaraan</a:t>
            </a:r>
            <a:r>
              <a:rPr lang="en-US" dirty="0"/>
              <a:t> (</a:t>
            </a:r>
            <a:r>
              <a:rPr lang="en-US" dirty="0" err="1"/>
              <a:t>bdk</a:t>
            </a:r>
            <a:r>
              <a:rPr lang="en-US" dirty="0"/>
              <a:t>. </a:t>
            </a:r>
            <a:r>
              <a:rPr lang="en-US" i="1" dirty="0"/>
              <a:t>Gaudium et Spes, </a:t>
            </a:r>
            <a:r>
              <a:rPr lang="en-US" dirty="0"/>
              <a:t>61)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41CF04-A797-8867-2764-136A312E8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173" y="2011681"/>
            <a:ext cx="4638148" cy="290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9485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5561</TotalTime>
  <Words>1051</Words>
  <Application>Microsoft Office PowerPoint</Application>
  <PresentationFormat>Widescreen</PresentationFormat>
  <Paragraphs>63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Droplet</vt:lpstr>
      <vt:lpstr>PowerPoint Presentation</vt:lpstr>
      <vt:lpstr>pengantar</vt:lpstr>
      <vt:lpstr>pengantar</vt:lpstr>
      <vt:lpstr>Kisah bermakna (1)</vt:lpstr>
      <vt:lpstr>Kisah bermakna (2)</vt:lpstr>
      <vt:lpstr>Kisah bermakna (3)</vt:lpstr>
      <vt:lpstr>Pertanyaan reflektif</vt:lpstr>
      <vt:lpstr>Bacaan kitab suci </vt:lpstr>
      <vt:lpstr>Peneguhan/wawasan (1) </vt:lpstr>
      <vt:lpstr>Peneguhan/wawasan (2) </vt:lpstr>
      <vt:lpstr>Peneguhan/wawasan (3) </vt:lpstr>
      <vt:lpstr>Membangun komitmen/aksi nyata (1) </vt:lpstr>
      <vt:lpstr>Membangun komitmen/aksi nyata (2) </vt:lpstr>
      <vt:lpstr>Membangun komitmen/aksi nyata (3)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Darendra Nareshwara</dc:creator>
  <cp:lastModifiedBy>Iwan Odananto</cp:lastModifiedBy>
  <cp:revision>355</cp:revision>
  <dcterms:created xsi:type="dcterms:W3CDTF">2021-08-24T14:59:44Z</dcterms:created>
  <dcterms:modified xsi:type="dcterms:W3CDTF">2023-01-17T14:44:26Z</dcterms:modified>
</cp:coreProperties>
</file>